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CDB08-C17E-48CF-89B0-9689A33C8D58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52970-0CC2-4701-A100-ED1CAF0085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 Motor to VFD Compatibility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Jack Bailey</a:t>
            </a:r>
          </a:p>
          <a:p>
            <a:r>
              <a:rPr lang="en-US" b="1" dirty="0" smtClean="0"/>
              <a:t>Yaskawa America, Inc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"/>
            <a:ext cx="9144001" cy="685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Motor and VFD Compatible</a:t>
            </a:r>
            <a:endParaRPr lang="en-US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/>
              <a:t>NEMA MG 1 Part 31, MG1 Part 30, Inverter rated, Good insulation systems</a:t>
            </a:r>
            <a:endParaRPr lang="en-US" sz="2400" b="1" dirty="0"/>
          </a:p>
        </p:txBody>
      </p:sp>
      <p:pic>
        <p:nvPicPr>
          <p:cNvPr id="7" name="Content Placeholder 3" descr="American Yeast 0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782" r="578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Phased Motor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             Before</a:t>
            </a:r>
            <a:endParaRPr lang="en-US" sz="3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                  </a:t>
            </a:r>
            <a:r>
              <a:rPr lang="en-US" sz="2800" dirty="0" smtClean="0"/>
              <a:t>After</a:t>
            </a:r>
            <a:endParaRPr lang="en-US" dirty="0"/>
          </a:p>
        </p:txBody>
      </p:sp>
      <p:pic>
        <p:nvPicPr>
          <p:cNvPr id="10" name="Picture 3" descr="str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494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str01-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7112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to Turn Short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</a:t>
            </a:r>
            <a:r>
              <a:rPr lang="en-US" sz="2800" dirty="0" smtClean="0"/>
              <a:t>Before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                  </a:t>
            </a:r>
            <a:r>
              <a:rPr lang="en-US" sz="2800" dirty="0" smtClean="0"/>
              <a:t>After</a:t>
            </a:r>
            <a:endParaRPr lang="en-US" dirty="0"/>
          </a:p>
        </p:txBody>
      </p:sp>
      <p:pic>
        <p:nvPicPr>
          <p:cNvPr id="7" name="Picture 3" descr="str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494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str03-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7112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str04-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286000"/>
            <a:ext cx="3733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Shorted Phase to Phase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                Before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                      </a:t>
            </a:r>
            <a:r>
              <a:rPr lang="en-US" sz="2800" dirty="0" smtClean="0"/>
              <a:t>After</a:t>
            </a:r>
            <a:endParaRPr lang="en-US" dirty="0"/>
          </a:p>
        </p:txBody>
      </p:sp>
      <p:pic>
        <p:nvPicPr>
          <p:cNvPr id="7" name="Picture 3" descr="str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494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str03-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7112" y="232171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Shorted Coil</a:t>
            </a:r>
            <a:endParaRPr lang="en-US" dirty="0"/>
          </a:p>
        </p:txBody>
      </p:sp>
      <p:pic>
        <p:nvPicPr>
          <p:cNvPr id="13" name="Picture 3" descr="str05-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str06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Shorted in Slot</a:t>
            </a:r>
            <a:endParaRPr lang="en-US" dirty="0"/>
          </a:p>
        </p:txBody>
      </p:sp>
      <p:pic>
        <p:nvPicPr>
          <p:cNvPr id="5" name="Picture 3" descr="str06a-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tr07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Unbalanced Voltage and Voltage Surge</a:t>
            </a:r>
            <a:endParaRPr lang="en-US" dirty="0"/>
          </a:p>
        </p:txBody>
      </p:sp>
      <p:pic>
        <p:nvPicPr>
          <p:cNvPr id="5" name="Picture 3" descr="str09-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tr12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Motor Overload and Locked Rotor</a:t>
            </a:r>
            <a:endParaRPr lang="en-US" dirty="0"/>
          </a:p>
        </p:txBody>
      </p:sp>
      <p:pic>
        <p:nvPicPr>
          <p:cNvPr id="5" name="Picture 3" descr="str10-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tr11-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8700" y="2034381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VFD Generated Motor Issues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Overshoot Voltage</a:t>
            </a:r>
          </a:p>
          <a:p>
            <a:r>
              <a:rPr lang="en-US" dirty="0" smtClean="0"/>
              <a:t>Reflected Wave and Standing Wave</a:t>
            </a:r>
          </a:p>
          <a:p>
            <a:r>
              <a:rPr lang="en-US" dirty="0" smtClean="0"/>
              <a:t>Low Rise Time</a:t>
            </a:r>
          </a:p>
          <a:p>
            <a:r>
              <a:rPr lang="en-US" dirty="0" smtClean="0"/>
              <a:t>Long Leads</a:t>
            </a:r>
          </a:p>
          <a:p>
            <a:r>
              <a:rPr lang="en-US" dirty="0" smtClean="0"/>
              <a:t>Non Inverter Tolerant Motors</a:t>
            </a:r>
          </a:p>
          <a:p>
            <a:r>
              <a:rPr lang="en-US" dirty="0" smtClean="0"/>
              <a:t>Bearing Failures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NEMA MG 1 Part 31 (30), OEM Packaged and approved</a:t>
            </a:r>
          </a:p>
          <a:p>
            <a:r>
              <a:rPr lang="en-US" dirty="0" smtClean="0"/>
              <a:t>Load Reactors</a:t>
            </a:r>
          </a:p>
          <a:p>
            <a:r>
              <a:rPr lang="en-US" dirty="0" smtClean="0"/>
              <a:t>DV/DT Filters</a:t>
            </a:r>
          </a:p>
          <a:p>
            <a:r>
              <a:rPr lang="en-US" dirty="0" smtClean="0"/>
              <a:t>Sign Wave Filters</a:t>
            </a:r>
          </a:p>
          <a:p>
            <a:r>
              <a:rPr lang="en-US" dirty="0" smtClean="0"/>
              <a:t>3 Level Inverters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 Risk Motors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Submersible Pump Motors</a:t>
            </a:r>
          </a:p>
          <a:p>
            <a:r>
              <a:rPr lang="en-US" dirty="0" smtClean="0"/>
              <a:t>Small 460V Definite Purpose</a:t>
            </a:r>
          </a:p>
          <a:p>
            <a:r>
              <a:rPr lang="en-US" dirty="0" smtClean="0"/>
              <a:t>Some Imports</a:t>
            </a:r>
          </a:p>
          <a:p>
            <a:r>
              <a:rPr lang="en-US" dirty="0" smtClean="0"/>
              <a:t>Old Small Motors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your drive trying to tell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GFI Tripping</a:t>
            </a:r>
          </a:p>
          <a:p>
            <a:r>
              <a:rPr lang="en-US" dirty="0" smtClean="0"/>
              <a:t>Sporadic OV, UV or other </a:t>
            </a:r>
            <a:r>
              <a:rPr lang="en-US" dirty="0" smtClean="0"/>
              <a:t>trips including OL2 and OC.</a:t>
            </a:r>
          </a:p>
          <a:p>
            <a:r>
              <a:rPr lang="en-US" dirty="0" smtClean="0"/>
              <a:t>Short circuit trip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154</Words>
  <Application>Microsoft Office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Electric Motor to VFD Compatibility</vt:lpstr>
      <vt:lpstr>PowerPoint Presentation</vt:lpstr>
      <vt:lpstr>PowerPoint Presentation</vt:lpstr>
      <vt:lpstr>PowerPoint Presentation</vt:lpstr>
      <vt:lpstr>PowerPoint Presentation</vt:lpstr>
      <vt:lpstr>Motor and VFD Compatible</vt:lpstr>
      <vt:lpstr>Single Phased Motor</vt:lpstr>
      <vt:lpstr>Turn to Turn Short</vt:lpstr>
      <vt:lpstr>Shorted Phase to Phase</vt:lpstr>
      <vt:lpstr>Shorted Coil</vt:lpstr>
      <vt:lpstr>Shorted in Slot</vt:lpstr>
      <vt:lpstr>Unbalanced Voltage and Voltage Surge</vt:lpstr>
      <vt:lpstr>Motor Overload and Locked Rotor</vt:lpstr>
      <vt:lpstr>VFD Generated Motor Issues</vt:lpstr>
      <vt:lpstr>Solutions</vt:lpstr>
      <vt:lpstr>Higher Risk Motors</vt:lpstr>
      <vt:lpstr>What is your drive trying to tell you</vt:lpstr>
    </vt:vector>
  </TitlesOfParts>
  <Company>Yaskawa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Motor to VFD Compatibility</dc:title>
  <dc:creator>Jack Bailey</dc:creator>
  <cp:lastModifiedBy>Jack Bailey</cp:lastModifiedBy>
  <cp:revision>14</cp:revision>
  <dcterms:created xsi:type="dcterms:W3CDTF">2012-09-05T00:25:55Z</dcterms:created>
  <dcterms:modified xsi:type="dcterms:W3CDTF">2020-11-11T01:26:26Z</dcterms:modified>
</cp:coreProperties>
</file>